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62" r:id="rId5"/>
    <p:sldId id="263" r:id="rId6"/>
    <p:sldId id="264"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35126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2726891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F7A2D16-602A-493E-B46F-73334A30E288}" type="slidenum">
              <a:rPr lang="es-CO" smtClean="0"/>
              <a:t>‹Nº›</a:t>
            </a:fld>
            <a:endParaRPr lang="es-CO"/>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073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BA0BA74-B663-4266-AC4C-1BCEE12DA41C}" type="datetimeFigureOut">
              <a:rPr lang="es-CO" smtClean="0"/>
              <a:t>14/10/2016</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954717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BA0BA74-B663-4266-AC4C-1BCEE12DA41C}" type="datetimeFigureOut">
              <a:rPr lang="es-CO" smtClean="0"/>
              <a:t>14/10/2016</a:t>
            </a:fld>
            <a:endParaRPr lang="es-CO"/>
          </a:p>
        </p:txBody>
      </p:sp>
      <p:sp>
        <p:nvSpPr>
          <p:cNvPr id="6" name="Footer Placeholder 5"/>
          <p:cNvSpPr>
            <a:spLocks noGrp="1"/>
          </p:cNvSpPr>
          <p:nvPr>
            <p:ph type="ftr" sz="quarter" idx="11"/>
          </p:nvPr>
        </p:nvSpPr>
        <p:spPr/>
        <p:txBody>
          <a:bodyPr/>
          <a:lstStyle/>
          <a:p>
            <a:endParaRPr lang="es-CO"/>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7A2D16-602A-493E-B46F-73334A30E288}" type="slidenum">
              <a:rPr lang="es-CO" smtClean="0"/>
              <a:t>‹Nº›</a:t>
            </a:fld>
            <a:endParaRPr lang="es-CO"/>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435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BA0BA74-B663-4266-AC4C-1BCEE12DA41C}" type="datetimeFigureOut">
              <a:rPr lang="es-CO" smtClean="0"/>
              <a:t>14/10/2016</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1179194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715852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215706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2325971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BA0BA74-B663-4266-AC4C-1BCEE12DA41C}" type="datetimeFigureOut">
              <a:rPr lang="es-CO" smtClean="0"/>
              <a:t>14/10/2016</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250501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BA0BA74-B663-4266-AC4C-1BCEE12DA41C}" type="datetimeFigureOut">
              <a:rPr lang="es-CO" smtClean="0"/>
              <a:t>14/10/2016</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152083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BA0BA74-B663-4266-AC4C-1BCEE12DA41C}" type="datetimeFigureOut">
              <a:rPr lang="es-CO" smtClean="0"/>
              <a:t>14/10/2016</a:t>
            </a:fld>
            <a:endParaRPr lang="es-CO"/>
          </a:p>
        </p:txBody>
      </p:sp>
      <p:sp>
        <p:nvSpPr>
          <p:cNvPr id="8" name="Footer Placeholder 7"/>
          <p:cNvSpPr>
            <a:spLocks noGrp="1"/>
          </p:cNvSpPr>
          <p:nvPr>
            <p:ph type="ftr" sz="quarter" idx="11"/>
          </p:nvPr>
        </p:nvSpPr>
        <p:spPr/>
        <p:txBody>
          <a:bodyPr/>
          <a:lstStyle/>
          <a:p>
            <a:endParaRPr lang="es-CO"/>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2521591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BA0BA74-B663-4266-AC4C-1BCEE12DA41C}" type="datetimeFigureOut">
              <a:rPr lang="es-CO" smtClean="0"/>
              <a:t>14/10/2016</a:t>
            </a:fld>
            <a:endParaRPr lang="es-CO"/>
          </a:p>
        </p:txBody>
      </p:sp>
      <p:sp>
        <p:nvSpPr>
          <p:cNvPr id="4" name="Footer Placeholder 3"/>
          <p:cNvSpPr>
            <a:spLocks noGrp="1"/>
          </p:cNvSpPr>
          <p:nvPr>
            <p:ph type="ftr" sz="quarter" idx="11"/>
          </p:nvPr>
        </p:nvSpPr>
        <p:spPr/>
        <p:txBody>
          <a:bodyPr/>
          <a:lstStyle/>
          <a:p>
            <a:endParaRPr lang="es-CO"/>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153475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0BA74-B663-4266-AC4C-1BCEE12DA41C}" type="datetimeFigureOut">
              <a:rPr lang="es-CO" smtClean="0"/>
              <a:t>14/10/2016</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359307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BA0BA74-B663-4266-AC4C-1BCEE12DA41C}" type="datetimeFigureOut">
              <a:rPr lang="es-CO" smtClean="0"/>
              <a:t>14/10/2016</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350166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BA0BA74-B663-4266-AC4C-1BCEE12DA41C}" type="datetimeFigureOut">
              <a:rPr lang="es-CO" smtClean="0"/>
              <a:t>14/10/2016</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F7A2D16-602A-493E-B46F-73334A30E288}" type="slidenum">
              <a:rPr lang="es-CO" smtClean="0"/>
              <a:t>‹Nº›</a:t>
            </a:fld>
            <a:endParaRPr lang="es-CO"/>
          </a:p>
        </p:txBody>
      </p:sp>
    </p:spTree>
    <p:extLst>
      <p:ext uri="{BB962C8B-B14F-4D97-AF65-F5344CB8AC3E}">
        <p14:creationId xmlns:p14="http://schemas.microsoft.com/office/powerpoint/2010/main" val="35883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BA0BA74-B663-4266-AC4C-1BCEE12DA41C}" type="datetimeFigureOut">
              <a:rPr lang="es-CO" smtClean="0"/>
              <a:t>14/10/2016</a:t>
            </a:fld>
            <a:endParaRPr lang="es-CO"/>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F7A2D16-602A-493E-B46F-73334A30E288}" type="slidenum">
              <a:rPr lang="es-CO" smtClean="0"/>
              <a:t>‹Nº›</a:t>
            </a:fld>
            <a:endParaRPr lang="es-CO"/>
          </a:p>
        </p:txBody>
      </p:sp>
    </p:spTree>
    <p:extLst>
      <p:ext uri="{BB962C8B-B14F-4D97-AF65-F5344CB8AC3E}">
        <p14:creationId xmlns:p14="http://schemas.microsoft.com/office/powerpoint/2010/main" val="3780660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348880"/>
            <a:ext cx="7772400" cy="1470025"/>
          </a:xfrm>
        </p:spPr>
        <p:txBody>
          <a:bodyPr>
            <a:normAutofit fontScale="90000"/>
          </a:bodyPr>
          <a:lstStyle/>
          <a:p>
            <a:r>
              <a:rPr lang="es-CO" dirty="0" smtClean="0"/>
              <a:t>COMO FUNCIONA EL BUSCADOR DE GOOGLE</a:t>
            </a:r>
            <a:endParaRPr lang="es-CO" dirty="0"/>
          </a:p>
        </p:txBody>
      </p:sp>
    </p:spTree>
    <p:extLst>
      <p:ext uri="{BB962C8B-B14F-4D97-AF65-F5344CB8AC3E}">
        <p14:creationId xmlns:p14="http://schemas.microsoft.com/office/powerpoint/2010/main" val="43519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03648" y="908720"/>
            <a:ext cx="6264696" cy="5016758"/>
          </a:xfrm>
          <a:prstGeom prst="rect">
            <a:avLst/>
          </a:prstGeom>
        </p:spPr>
        <p:txBody>
          <a:bodyPr wrap="square">
            <a:spAutoFit/>
          </a:bodyPr>
          <a:lstStyle/>
          <a:p>
            <a:r>
              <a:rPr lang="es-CO" sz="4000" dirty="0" smtClean="0"/>
              <a:t>Los buscadores de google comienzan cuando se comienza hacer una búsqueda ya que google usa robots de software conocidos como rastreadores de arañas web </a:t>
            </a:r>
            <a:endParaRPr lang="es-CO" sz="4000" dirty="0"/>
          </a:p>
        </p:txBody>
      </p:sp>
    </p:spTree>
    <p:extLst>
      <p:ext uri="{BB962C8B-B14F-4D97-AF65-F5344CB8AC3E}">
        <p14:creationId xmlns:p14="http://schemas.microsoft.com/office/powerpoint/2010/main" val="2696577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QUÉ ES INDEXAR</a:t>
            </a:r>
            <a:endParaRPr lang="es-CO" dirty="0"/>
          </a:p>
        </p:txBody>
      </p:sp>
      <p:sp>
        <p:nvSpPr>
          <p:cNvPr id="3" name="2 Marcador de contenido"/>
          <p:cNvSpPr>
            <a:spLocks noGrp="1"/>
          </p:cNvSpPr>
          <p:nvPr>
            <p:ph idx="1"/>
          </p:nvPr>
        </p:nvSpPr>
        <p:spPr/>
        <p:txBody>
          <a:bodyPr>
            <a:normAutofit fontScale="77500" lnSpcReduction="20000"/>
          </a:bodyPr>
          <a:lstStyle/>
          <a:p>
            <a:r>
              <a:rPr lang="es-CO" sz="3600" dirty="0" smtClean="0"/>
              <a:t>Indexar son miles de millones de páginas  almacenadas en miles de millones de maquinas por ejemplo: si queremos saber sobre la velocidad de un guepardo, buscaríamos «guepardo velocidad» y pulsaríamos Intro. El software busca en el índice las páginas que contienen esos términos </a:t>
            </a:r>
            <a:endParaRPr lang="es-CO" sz="3600" dirty="0"/>
          </a:p>
        </p:txBody>
      </p:sp>
    </p:spTree>
    <p:extLst>
      <p:ext uri="{BB962C8B-B14F-4D97-AF65-F5344CB8AC3E}">
        <p14:creationId xmlns:p14="http://schemas.microsoft.com/office/powerpoint/2010/main" val="3580665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92696"/>
            <a:ext cx="7772400" cy="2262113"/>
          </a:xfrm>
        </p:spPr>
        <p:txBody>
          <a:bodyPr>
            <a:normAutofit fontScale="90000"/>
          </a:bodyPr>
          <a:lstStyle/>
          <a:p>
            <a:r>
              <a:rPr lang="es-CO" dirty="0" smtClean="0"/>
              <a:t>QUÉ SOFTWARE O RASTREADORES BUSCA GOOGLE</a:t>
            </a:r>
            <a:endParaRPr lang="es-CO" dirty="0"/>
          </a:p>
        </p:txBody>
      </p:sp>
      <p:sp>
        <p:nvSpPr>
          <p:cNvPr id="3" name="2 Subtítulo"/>
          <p:cNvSpPr>
            <a:spLocks noGrp="1"/>
          </p:cNvSpPr>
          <p:nvPr>
            <p:ph type="subTitle" idx="1"/>
          </p:nvPr>
        </p:nvSpPr>
        <p:spPr>
          <a:xfrm>
            <a:off x="1187624" y="3140968"/>
            <a:ext cx="6584776" cy="3240360"/>
          </a:xfrm>
        </p:spPr>
        <p:txBody>
          <a:bodyPr>
            <a:normAutofit/>
          </a:bodyPr>
          <a:lstStyle/>
          <a:p>
            <a:r>
              <a:rPr lang="es-CO" dirty="0" smtClean="0">
                <a:solidFill>
                  <a:schemeClr val="tx1"/>
                </a:solidFill>
              </a:rPr>
              <a:t>Los rastreadores son: El </a:t>
            </a:r>
            <a:r>
              <a:rPr lang="es-CO" dirty="0">
                <a:solidFill>
                  <a:schemeClr val="tx1"/>
                </a:solidFill>
              </a:rPr>
              <a:t>software conocido como "rastreadores web" para descubrir páginas web de dominio público. El rastreador más conocido es "Googlebot". Los rastreadores consultan las páginas web y siguen sus vínculos, al igual que harías tú si estuvieras navegando por el contenido de la Web. </a:t>
            </a:r>
          </a:p>
        </p:txBody>
      </p:sp>
    </p:spTree>
    <p:extLst>
      <p:ext uri="{BB962C8B-B14F-4D97-AF65-F5344CB8AC3E}">
        <p14:creationId xmlns:p14="http://schemas.microsoft.com/office/powerpoint/2010/main" val="283599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76672"/>
            <a:ext cx="8229600" cy="1575048"/>
          </a:xfrm>
        </p:spPr>
        <p:txBody>
          <a:bodyPr>
            <a:normAutofit fontScale="90000"/>
          </a:bodyPr>
          <a:lstStyle/>
          <a:p>
            <a:r>
              <a:rPr lang="es-CO" dirty="0" smtClean="0"/>
              <a:t>CUAL ES LA ESTRUCTURA DEL RESULTADO DE UNA BÚSQUEDA EN GOOGLE</a:t>
            </a:r>
            <a:endParaRPr lang="es-CO" dirty="0"/>
          </a:p>
        </p:txBody>
      </p:sp>
      <p:sp>
        <p:nvSpPr>
          <p:cNvPr id="3" name="2 Marcador de contenido"/>
          <p:cNvSpPr>
            <a:spLocks noGrp="1"/>
          </p:cNvSpPr>
          <p:nvPr>
            <p:ph idx="1"/>
          </p:nvPr>
        </p:nvSpPr>
        <p:spPr>
          <a:xfrm>
            <a:off x="611560" y="2420888"/>
            <a:ext cx="4608512" cy="3705275"/>
          </a:xfrm>
        </p:spPr>
        <p:txBody>
          <a:bodyPr>
            <a:normAutofit/>
          </a:bodyPr>
          <a:lstStyle/>
          <a:p>
            <a:r>
              <a:rPr lang="es-CO" dirty="0" smtClean="0"/>
              <a:t>En este caso, hay cientos de miles de resultados posibles como por ejemplo, cuando me aparecen las palabras claves. En la en la página aparece en el título, o en la URL o juntas</a:t>
            </a:r>
            <a:endParaRPr lang="es-CO" dirty="0"/>
          </a:p>
        </p:txBody>
      </p:sp>
      <p:pic>
        <p:nvPicPr>
          <p:cNvPr id="4" name="Imagen 3"/>
          <p:cNvPicPr>
            <a:picLocks noChangeAspect="1"/>
          </p:cNvPicPr>
          <p:nvPr/>
        </p:nvPicPr>
        <p:blipFill>
          <a:blip r:embed="rId2"/>
          <a:stretch>
            <a:fillRect/>
          </a:stretch>
        </p:blipFill>
        <p:spPr>
          <a:xfrm>
            <a:off x="5652120" y="2833365"/>
            <a:ext cx="2953821" cy="2880320"/>
          </a:xfrm>
          <a:prstGeom prst="rect">
            <a:avLst/>
          </a:prstGeom>
        </p:spPr>
      </p:pic>
    </p:spTree>
    <p:extLst>
      <p:ext uri="{BB962C8B-B14F-4D97-AF65-F5344CB8AC3E}">
        <p14:creationId xmlns:p14="http://schemas.microsoft.com/office/powerpoint/2010/main" val="122972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45201" y="624110"/>
            <a:ext cx="6589199" cy="1652762"/>
          </a:xfrm>
        </p:spPr>
        <p:txBody>
          <a:bodyPr>
            <a:normAutofit/>
          </a:bodyPr>
          <a:lstStyle/>
          <a:p>
            <a:pPr algn="ctr"/>
            <a:r>
              <a:rPr lang="es-CO" sz="2400" dirty="0" smtClean="0"/>
              <a:t>CUENTO DE </a:t>
            </a:r>
            <a:r>
              <a:rPr lang="es-CO" sz="2400" dirty="0" smtClean="0"/>
              <a:t>LAS </a:t>
            </a:r>
            <a:r>
              <a:rPr lang="es-CO" sz="2400" dirty="0" smtClean="0"/>
              <a:t>10 PALABRAS </a:t>
            </a:r>
            <a:r>
              <a:rPr lang="es-CO" sz="2400" dirty="0" smtClean="0"/>
              <a:t>CLAVES</a:t>
            </a:r>
            <a:br>
              <a:rPr lang="es-CO" sz="2400" dirty="0" smtClean="0"/>
            </a:br>
            <a:r>
              <a:rPr lang="es-CO" sz="2400" dirty="0" smtClean="0"/>
              <a:t/>
            </a:r>
            <a:br>
              <a:rPr lang="es-CO" sz="2400" dirty="0" smtClean="0"/>
            </a:br>
            <a:r>
              <a:rPr lang="es-CO" sz="2400" dirty="0" smtClean="0"/>
              <a:t>EL SUEÑO DE JUAN CARLOS</a:t>
            </a:r>
            <a:endParaRPr lang="es-CO" sz="2400" dirty="0"/>
          </a:p>
        </p:txBody>
      </p:sp>
      <p:sp>
        <p:nvSpPr>
          <p:cNvPr id="3" name="2 Marcador de contenido"/>
          <p:cNvSpPr>
            <a:spLocks noGrp="1"/>
          </p:cNvSpPr>
          <p:nvPr>
            <p:ph idx="1"/>
          </p:nvPr>
        </p:nvSpPr>
        <p:spPr>
          <a:xfrm>
            <a:off x="1763688" y="2636912"/>
            <a:ext cx="6591985" cy="3993646"/>
          </a:xfrm>
        </p:spPr>
        <p:txBody>
          <a:bodyPr>
            <a:normAutofit fontScale="92500"/>
          </a:bodyPr>
          <a:lstStyle/>
          <a:p>
            <a:pPr marL="0" indent="0">
              <a:buNone/>
            </a:pPr>
            <a:r>
              <a:rPr lang="es-CO" dirty="0" smtClean="0"/>
              <a:t>Había una vez un joven llamado Juan Carlos. Era un joven</a:t>
            </a:r>
            <a:r>
              <a:rPr lang="es-CO" dirty="0"/>
              <a:t> </a:t>
            </a:r>
            <a:r>
              <a:rPr lang="es-CO" dirty="0" smtClean="0"/>
              <a:t>que soñaba con saber mucho de sistemas. A el joven le gustaba mucho ir a internet y buscar en Google, Cierto día Juan Carlos se encontró con que podía navegar más rápido por medio de otros programas más avanzados como es software que es un rastreador por medio de arañas.</a:t>
            </a:r>
          </a:p>
          <a:p>
            <a:pPr marL="0" indent="0">
              <a:buNone/>
            </a:pPr>
            <a:r>
              <a:rPr lang="es-CO" dirty="0" smtClean="0"/>
              <a:t>Era tanta la velocidad que cuando indexaba los resultados que enviaba por Google eran más rápidos. Juan Carlos se encarreto tanto con el tema que a diario hacia búsquedas donde se encontraba con más del 16% de búsquedas y se dio cuenta que la mayoría eran nuevas. Y así cumplió su sueño y fue un gran profesional en sistemas     </a:t>
            </a:r>
            <a:endParaRPr lang="es-CO" dirty="0" smtClean="0"/>
          </a:p>
          <a:p>
            <a:pPr marL="0" indent="0">
              <a:buNone/>
            </a:pPr>
            <a:r>
              <a:rPr lang="es-CO" dirty="0" smtClean="0"/>
              <a:t> </a:t>
            </a:r>
            <a:endParaRPr lang="es-CO" dirty="0"/>
          </a:p>
        </p:txBody>
      </p:sp>
    </p:spTree>
    <p:extLst>
      <p:ext uri="{BB962C8B-B14F-4D97-AF65-F5344CB8AC3E}">
        <p14:creationId xmlns:p14="http://schemas.microsoft.com/office/powerpoint/2010/main" val="3890399968"/>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322</TotalTime>
  <Words>324</Words>
  <Application>Microsoft Office PowerPoint</Application>
  <PresentationFormat>Presentación en pantalla (4:3)</PresentationFormat>
  <Paragraphs>12</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Century Gothic</vt:lpstr>
      <vt:lpstr>Wingdings 3</vt:lpstr>
      <vt:lpstr>Espiral</vt:lpstr>
      <vt:lpstr>COMO FUNCIONA EL BUSCADOR DE GOOGLE</vt:lpstr>
      <vt:lpstr>Presentación de PowerPoint</vt:lpstr>
      <vt:lpstr>QUÉ ES INDEXAR</vt:lpstr>
      <vt:lpstr>QUÉ SOFTWARE O RASTREADORES BUSCA GOOGLE</vt:lpstr>
      <vt:lpstr>CUAL ES LA ESTRUCTURA DEL RESULTADO DE UNA BÚSQUEDA EN GOOGLE</vt:lpstr>
      <vt:lpstr>CUENTO DE LAS 10 PALABRAS CLAVES  EL SUEÑO DE JUAN CARLOS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FUNCIONA EL BUSCADOR DE GOOGLE</dc:title>
  <dc:creator>kr</dc:creator>
  <cp:lastModifiedBy>equipo1</cp:lastModifiedBy>
  <cp:revision>15</cp:revision>
  <dcterms:created xsi:type="dcterms:W3CDTF">2016-10-14T12:41:24Z</dcterms:created>
  <dcterms:modified xsi:type="dcterms:W3CDTF">2016-10-15T01:17:22Z</dcterms:modified>
</cp:coreProperties>
</file>